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ora" charset="1" panose="00000500000000000000"/>
      <p:regular r:id="rId19"/>
    </p:embeddedFont>
    <p:embeddedFont>
      <p:font typeface="Source Sans Pro" charset="1" panose="020B0503030403020204"/>
      <p:regular r:id="rId20"/>
    </p:embeddedFont>
    <p:embeddedFont>
      <p:font typeface="Consolas" charset="1" panose="020B060902020403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05155" y="2150120"/>
            <a:ext cx="9335691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Grocery Webapp Using MERN Stack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05155" y="4282679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5097959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Veniyan U [211521104176]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5155" y="5913239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Sujith Antony F [211521104162]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5155" y="6728520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Snegan V [211521104151]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5155" y="7543800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Sivakumar R [211521104147]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8877" y="1012626"/>
            <a:ext cx="7023050" cy="87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Future Enhancements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36489" y="2324546"/>
            <a:ext cx="38100" cy="6930778"/>
            <a:chOff x="0" y="0"/>
            <a:chExt cx="50800" cy="9241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9241028"/>
            </a:xfrm>
            <a:custGeom>
              <a:avLst/>
              <a:gdLst/>
              <a:ahLst/>
              <a:cxnLst/>
              <a:rect r="r" b="b" t="t" l="l"/>
              <a:pathLst>
                <a:path h="924102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215628"/>
                  </a:lnTo>
                  <a:cubicBezTo>
                    <a:pt x="50800" y="9229598"/>
                    <a:pt x="39370" y="9241028"/>
                    <a:pt x="25400" y="9241028"/>
                  </a:cubicBezTo>
                  <a:cubicBezTo>
                    <a:pt x="11430" y="9241028"/>
                    <a:pt x="0" y="9229598"/>
                    <a:pt x="0" y="9215628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44935" y="2960340"/>
            <a:ext cx="1018878" cy="38100"/>
            <a:chOff x="0" y="0"/>
            <a:chExt cx="1358503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8519" cy="50800"/>
            </a:xfrm>
            <a:custGeom>
              <a:avLst/>
              <a:gdLst/>
              <a:ahLst/>
              <a:cxnLst/>
              <a:rect r="r" b="b" t="t" l="l"/>
              <a:pathLst>
                <a:path h="50800" w="135851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33119" y="0"/>
                  </a:lnTo>
                  <a:cubicBezTo>
                    <a:pt x="1347089" y="0"/>
                    <a:pt x="1358519" y="11430"/>
                    <a:pt x="1358519" y="25400"/>
                  </a:cubicBezTo>
                  <a:cubicBezTo>
                    <a:pt x="1358519" y="39370"/>
                    <a:pt x="1347089" y="50800"/>
                    <a:pt x="133311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28042" y="2651969"/>
            <a:ext cx="654992" cy="654992"/>
            <a:chOff x="0" y="0"/>
            <a:chExt cx="873323" cy="873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3252" cy="873379"/>
            </a:xfrm>
            <a:custGeom>
              <a:avLst/>
              <a:gdLst/>
              <a:ahLst/>
              <a:cxnLst/>
              <a:rect r="r" b="b" t="t" l="l"/>
              <a:pathLst>
                <a:path h="873379" w="873252">
                  <a:moveTo>
                    <a:pt x="0" y="58166"/>
                  </a:moveTo>
                  <a:cubicBezTo>
                    <a:pt x="0" y="26035"/>
                    <a:pt x="26035" y="0"/>
                    <a:pt x="58166" y="0"/>
                  </a:cubicBezTo>
                  <a:lnTo>
                    <a:pt x="815086" y="0"/>
                  </a:lnTo>
                  <a:cubicBezTo>
                    <a:pt x="847217" y="0"/>
                    <a:pt x="873252" y="26035"/>
                    <a:pt x="873252" y="58166"/>
                  </a:cubicBezTo>
                  <a:lnTo>
                    <a:pt x="873252" y="815086"/>
                  </a:lnTo>
                  <a:cubicBezTo>
                    <a:pt x="873252" y="847217"/>
                    <a:pt x="847217" y="873252"/>
                    <a:pt x="815086" y="873252"/>
                  </a:cubicBezTo>
                  <a:lnTo>
                    <a:pt x="58166" y="873252"/>
                  </a:lnTo>
                  <a:cubicBezTo>
                    <a:pt x="26035" y="873379"/>
                    <a:pt x="0" y="847217"/>
                    <a:pt x="0" y="815086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80604" y="2831009"/>
            <a:ext cx="149721" cy="35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56781" y="2606129"/>
            <a:ext cx="4673948" cy="43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Intelligent Recommendations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56781" y="3132535"/>
            <a:ext cx="7354341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Leverage advanced machine learning algorithms to provide even more accurate and tailored product recommendations.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44935" y="5367635"/>
            <a:ext cx="1018878" cy="38100"/>
            <a:chOff x="0" y="0"/>
            <a:chExt cx="1358503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8519" cy="50800"/>
            </a:xfrm>
            <a:custGeom>
              <a:avLst/>
              <a:gdLst/>
              <a:ahLst/>
              <a:cxnLst/>
              <a:rect r="r" b="b" t="t" l="l"/>
              <a:pathLst>
                <a:path h="50800" w="135851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33119" y="0"/>
                  </a:lnTo>
                  <a:cubicBezTo>
                    <a:pt x="1347089" y="0"/>
                    <a:pt x="1358519" y="11430"/>
                    <a:pt x="1358519" y="25400"/>
                  </a:cubicBezTo>
                  <a:cubicBezTo>
                    <a:pt x="1358519" y="39370"/>
                    <a:pt x="1347089" y="50800"/>
                    <a:pt x="133311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28042" y="5059264"/>
            <a:ext cx="654992" cy="654993"/>
            <a:chOff x="0" y="0"/>
            <a:chExt cx="873323" cy="8733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3252" cy="873379"/>
            </a:xfrm>
            <a:custGeom>
              <a:avLst/>
              <a:gdLst/>
              <a:ahLst/>
              <a:cxnLst/>
              <a:rect r="r" b="b" t="t" l="l"/>
              <a:pathLst>
                <a:path h="873379" w="873252">
                  <a:moveTo>
                    <a:pt x="0" y="58166"/>
                  </a:moveTo>
                  <a:cubicBezTo>
                    <a:pt x="0" y="26035"/>
                    <a:pt x="26035" y="0"/>
                    <a:pt x="58166" y="0"/>
                  </a:cubicBezTo>
                  <a:lnTo>
                    <a:pt x="815086" y="0"/>
                  </a:lnTo>
                  <a:cubicBezTo>
                    <a:pt x="847217" y="0"/>
                    <a:pt x="873252" y="26035"/>
                    <a:pt x="873252" y="58166"/>
                  </a:cubicBezTo>
                  <a:lnTo>
                    <a:pt x="873252" y="815086"/>
                  </a:lnTo>
                  <a:cubicBezTo>
                    <a:pt x="873252" y="847217"/>
                    <a:pt x="847217" y="873252"/>
                    <a:pt x="815086" y="873252"/>
                  </a:cubicBezTo>
                  <a:lnTo>
                    <a:pt x="58166" y="873252"/>
                  </a:lnTo>
                  <a:cubicBezTo>
                    <a:pt x="26035" y="873379"/>
                    <a:pt x="0" y="847217"/>
                    <a:pt x="0" y="815086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45182" y="5238304"/>
            <a:ext cx="220712" cy="35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56781" y="5013424"/>
            <a:ext cx="4328815" cy="43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Voice-Controlled Shopping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56781" y="5539829"/>
            <a:ext cx="7354341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Implement voice recognition technology to allow hands-free product search and ordering.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744935" y="7774930"/>
            <a:ext cx="1018878" cy="38100"/>
            <a:chOff x="0" y="0"/>
            <a:chExt cx="135850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58519" cy="50800"/>
            </a:xfrm>
            <a:custGeom>
              <a:avLst/>
              <a:gdLst/>
              <a:ahLst/>
              <a:cxnLst/>
              <a:rect r="r" b="b" t="t" l="l"/>
              <a:pathLst>
                <a:path h="50800" w="135851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33119" y="0"/>
                  </a:lnTo>
                  <a:cubicBezTo>
                    <a:pt x="1347089" y="0"/>
                    <a:pt x="1358519" y="11430"/>
                    <a:pt x="1358519" y="25400"/>
                  </a:cubicBezTo>
                  <a:cubicBezTo>
                    <a:pt x="1358519" y="39370"/>
                    <a:pt x="1347089" y="50800"/>
                    <a:pt x="133311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128042" y="7466559"/>
            <a:ext cx="654992" cy="654993"/>
            <a:chOff x="0" y="0"/>
            <a:chExt cx="873323" cy="87332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3252" cy="873379"/>
            </a:xfrm>
            <a:custGeom>
              <a:avLst/>
              <a:gdLst/>
              <a:ahLst/>
              <a:cxnLst/>
              <a:rect r="r" b="b" t="t" l="l"/>
              <a:pathLst>
                <a:path h="873379" w="873252">
                  <a:moveTo>
                    <a:pt x="0" y="58166"/>
                  </a:moveTo>
                  <a:cubicBezTo>
                    <a:pt x="0" y="26035"/>
                    <a:pt x="26035" y="0"/>
                    <a:pt x="58166" y="0"/>
                  </a:cubicBezTo>
                  <a:lnTo>
                    <a:pt x="815086" y="0"/>
                  </a:lnTo>
                  <a:cubicBezTo>
                    <a:pt x="847217" y="0"/>
                    <a:pt x="873252" y="26035"/>
                    <a:pt x="873252" y="58166"/>
                  </a:cubicBezTo>
                  <a:lnTo>
                    <a:pt x="873252" y="815086"/>
                  </a:lnTo>
                  <a:cubicBezTo>
                    <a:pt x="873252" y="847217"/>
                    <a:pt x="847217" y="873252"/>
                    <a:pt x="815086" y="873252"/>
                  </a:cubicBezTo>
                  <a:lnTo>
                    <a:pt x="58166" y="873252"/>
                  </a:lnTo>
                  <a:cubicBezTo>
                    <a:pt x="26035" y="873379"/>
                    <a:pt x="0" y="847217"/>
                    <a:pt x="0" y="815086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341016" y="7645599"/>
            <a:ext cx="228898" cy="35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56781" y="7420719"/>
            <a:ext cx="3439865" cy="43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Autonomous Delivery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056781" y="7947124"/>
            <a:ext cx="7354341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Explore the integration of self-driving delivery vehicles to provide faster and more efficient grocery delivery.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3502521"/>
            <a:ext cx="7040612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Abstract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4755059"/>
            <a:ext cx="9335691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MERN-based grocery webapp aims to revolutionize the online shopping experience. By leveraging the power of the MERN stack, we've developed a seamless, user-friendly platform that streamlines grocery ordering, delivery, and management.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05155" y="2565201"/>
            <a:ext cx="7040612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Introduction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05155" y="4249490"/>
            <a:ext cx="673150" cy="673150"/>
            <a:chOff x="0" y="0"/>
            <a:chExt cx="897533" cy="8975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64711" y="4441477"/>
            <a:ext cx="153889" cy="3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77449" y="4239965"/>
            <a:ext cx="3545979" cy="889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Convenient Online Grocery Shopping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7449" y="5213597"/>
            <a:ext cx="3545979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 can browse and order groceries from the comfort of their homes, with options for delivery or in-store pickup.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22572" y="4249490"/>
            <a:ext cx="673150" cy="673150"/>
            <a:chOff x="0" y="0"/>
            <a:chExt cx="897533" cy="8975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945666" y="4441477"/>
            <a:ext cx="226962" cy="3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94866" y="4239965"/>
            <a:ext cx="3545979" cy="889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Personalized Shopping Experience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94866" y="5213597"/>
            <a:ext cx="3545979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webapp provides tailored recommendations and order history to enhance the shopping experience.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740200"/>
          </a:xfrm>
          <a:custGeom>
            <a:avLst/>
            <a:gdLst/>
            <a:ahLst/>
            <a:cxnLst/>
            <a:rect r="r" b="b" t="t" l="l"/>
            <a:pathLst>
              <a:path h="3740200" w="182880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" r="0" b="-4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4802535"/>
            <a:ext cx="16193690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Existing System and Drawbacks Of Existing System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7030342"/>
            <a:ext cx="7947272" cy="2175272"/>
            <a:chOff x="0" y="0"/>
            <a:chExt cx="10596363" cy="29003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96373" cy="2900299"/>
            </a:xfrm>
            <a:custGeom>
              <a:avLst/>
              <a:gdLst/>
              <a:ahLst/>
              <a:cxnLst/>
              <a:rect r="r" b="b" t="t" l="l"/>
              <a:pathLst>
                <a:path h="2900299" w="10596373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0536555" y="0"/>
                  </a:lnTo>
                  <a:cubicBezTo>
                    <a:pt x="10569575" y="0"/>
                    <a:pt x="10596373" y="26797"/>
                    <a:pt x="10596373" y="59817"/>
                  </a:cubicBezTo>
                  <a:lnTo>
                    <a:pt x="10596373" y="2840482"/>
                  </a:lnTo>
                  <a:cubicBezTo>
                    <a:pt x="10596373" y="2873502"/>
                    <a:pt x="10569575" y="2900299"/>
                    <a:pt x="10536555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46299" y="7319962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Limited Functionality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6299" y="7853660"/>
            <a:ext cx="734898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Many existing grocery webapps offer a narrow range of features, lacking in personalization and convenience.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93572" y="7030342"/>
            <a:ext cx="7947272" cy="2175272"/>
            <a:chOff x="0" y="0"/>
            <a:chExt cx="10596363" cy="29003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96373" cy="2900299"/>
            </a:xfrm>
            <a:custGeom>
              <a:avLst/>
              <a:gdLst/>
              <a:ahLst/>
              <a:cxnLst/>
              <a:rect r="r" b="b" t="t" l="l"/>
              <a:pathLst>
                <a:path h="2900299" w="10596373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0536555" y="0"/>
                  </a:lnTo>
                  <a:cubicBezTo>
                    <a:pt x="10569575" y="0"/>
                    <a:pt x="10596373" y="26797"/>
                    <a:pt x="10596373" y="59817"/>
                  </a:cubicBezTo>
                  <a:lnTo>
                    <a:pt x="10596373" y="2840482"/>
                  </a:lnTo>
                  <a:cubicBezTo>
                    <a:pt x="10596373" y="2873502"/>
                    <a:pt x="10569575" y="2900299"/>
                    <a:pt x="10536555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592716" y="7319962"/>
            <a:ext cx="5017442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Complicated Ordering Process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92716" y="7853660"/>
            <a:ext cx="734898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Existing systems often have a complex, time-consuming checkout process, deterring customers.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648099"/>
            <a:ext cx="16193690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Proposed System And Advantages Of Proposed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5165526"/>
            <a:ext cx="4288482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Seamless User Experience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5818882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MERN-based webapp provides a streamlined, intuitive interface for an enjoyable shopping experience.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8451" y="5165526"/>
            <a:ext cx="5219105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Personalized Recommendations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8451" y="5818882"/>
            <a:ext cx="773191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system leverages machine learning to offer personalized product recommendations based on user preferences and purchase history.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2345085"/>
            <a:ext cx="9335691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Architecture Diagram And Module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7155" y="4909394"/>
            <a:ext cx="523577" cy="523578"/>
            <a:chOff x="0" y="0"/>
            <a:chExt cx="698103" cy="698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119" cy="698119"/>
            </a:xfrm>
            <a:custGeom>
              <a:avLst/>
              <a:gdLst/>
              <a:ahLst/>
              <a:cxnLst/>
              <a:rect r="r" b="b" t="t" l="l"/>
              <a:pathLst>
                <a:path h="698119" w="69811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38302" y="0"/>
                  </a:lnTo>
                  <a:cubicBezTo>
                    <a:pt x="671322" y="0"/>
                    <a:pt x="698119" y="26797"/>
                    <a:pt x="698119" y="59817"/>
                  </a:cubicBezTo>
                  <a:lnTo>
                    <a:pt x="698119" y="638302"/>
                  </a:lnTo>
                  <a:cubicBezTo>
                    <a:pt x="698119" y="671322"/>
                    <a:pt x="671322" y="698119"/>
                    <a:pt x="638302" y="698119"/>
                  </a:cubicBezTo>
                  <a:lnTo>
                    <a:pt x="59817" y="698119"/>
                  </a:lnTo>
                  <a:cubicBezTo>
                    <a:pt x="26797" y="698119"/>
                    <a:pt x="0" y="671322"/>
                    <a:pt x="0" y="63830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69876" y="4899869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Modular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9876" y="5433566"/>
            <a:ext cx="3695551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architecture follows a modular approach, allowing for scalability and easy maintenance.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64572" y="4909394"/>
            <a:ext cx="523577" cy="523578"/>
            <a:chOff x="0" y="0"/>
            <a:chExt cx="698103" cy="6981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8119" cy="698119"/>
            </a:xfrm>
            <a:custGeom>
              <a:avLst/>
              <a:gdLst/>
              <a:ahLst/>
              <a:cxnLst/>
              <a:rect r="r" b="b" t="t" l="l"/>
              <a:pathLst>
                <a:path h="698119" w="69811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38302" y="0"/>
                  </a:lnTo>
                  <a:cubicBezTo>
                    <a:pt x="671322" y="0"/>
                    <a:pt x="698119" y="26797"/>
                    <a:pt x="698119" y="59817"/>
                  </a:cubicBezTo>
                  <a:lnTo>
                    <a:pt x="698119" y="638302"/>
                  </a:lnTo>
                  <a:cubicBezTo>
                    <a:pt x="698119" y="671322"/>
                    <a:pt x="671322" y="698119"/>
                    <a:pt x="638302" y="698119"/>
                  </a:cubicBezTo>
                  <a:lnTo>
                    <a:pt x="59817" y="698119"/>
                  </a:lnTo>
                  <a:cubicBezTo>
                    <a:pt x="26797" y="698119"/>
                    <a:pt x="0" y="671322"/>
                    <a:pt x="0" y="63830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687294" y="4899869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Secure and Reliable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87294" y="5433566"/>
            <a:ext cx="3695551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MERN stack ensures a secure and reliable platform for handling sensitive customer data and transactions.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8361" y="721370"/>
            <a:ext cx="6308377" cy="80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Sample Code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8361" y="2064990"/>
            <a:ext cx="16411277" cy="2974776"/>
            <a:chOff x="0" y="0"/>
            <a:chExt cx="21881703" cy="39663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81719" cy="3966337"/>
            </a:xfrm>
            <a:custGeom>
              <a:avLst/>
              <a:gdLst/>
              <a:ahLst/>
              <a:cxnLst/>
              <a:rect r="r" b="b" t="t" l="l"/>
              <a:pathLst>
                <a:path h="3966337" w="21881719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21828125" y="0"/>
                  </a:lnTo>
                  <a:cubicBezTo>
                    <a:pt x="21857715" y="0"/>
                    <a:pt x="21881719" y="24003"/>
                    <a:pt x="21881719" y="53594"/>
                  </a:cubicBezTo>
                  <a:lnTo>
                    <a:pt x="21881719" y="3912743"/>
                  </a:lnTo>
                  <a:cubicBezTo>
                    <a:pt x="21881719" y="3942334"/>
                    <a:pt x="21857715" y="3966337"/>
                    <a:pt x="21828125" y="3966337"/>
                  </a:cubicBezTo>
                  <a:lnTo>
                    <a:pt x="53594" y="3966337"/>
                  </a:lnTo>
                  <a:cubicBezTo>
                    <a:pt x="24003" y="3966337"/>
                    <a:pt x="0" y="3942334"/>
                    <a:pt x="0" y="3912743"/>
                  </a:cubicBezTo>
                  <a:close/>
                </a:path>
              </a:pathLst>
            </a:custGeom>
            <a:solidFill>
              <a:srgbClr val="49042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4966" y="2064990"/>
            <a:ext cx="16438066" cy="2974776"/>
            <a:chOff x="0" y="0"/>
            <a:chExt cx="21917422" cy="39663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17406" cy="3966337"/>
            </a:xfrm>
            <a:custGeom>
              <a:avLst/>
              <a:gdLst/>
              <a:ahLst/>
              <a:cxnLst/>
              <a:rect r="r" b="b" t="t" l="l"/>
              <a:pathLst>
                <a:path h="3966337" w="21917406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21863813" y="0"/>
                  </a:lnTo>
                  <a:cubicBezTo>
                    <a:pt x="21893403" y="0"/>
                    <a:pt x="21917406" y="24003"/>
                    <a:pt x="21917406" y="53594"/>
                  </a:cubicBezTo>
                  <a:lnTo>
                    <a:pt x="21917406" y="3912743"/>
                  </a:lnTo>
                  <a:cubicBezTo>
                    <a:pt x="21917406" y="3942334"/>
                    <a:pt x="21893403" y="3966337"/>
                    <a:pt x="21863813" y="3966337"/>
                  </a:cubicBezTo>
                  <a:lnTo>
                    <a:pt x="53594" y="3966337"/>
                  </a:lnTo>
                  <a:cubicBezTo>
                    <a:pt x="24003" y="3966337"/>
                    <a:pt x="0" y="3942334"/>
                    <a:pt x="0" y="3912743"/>
                  </a:cubicBezTo>
                  <a:close/>
                </a:path>
              </a:pathLst>
            </a:custGeom>
            <a:solidFill>
              <a:srgbClr val="49042A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93006" y="2142232"/>
            <a:ext cx="15901988" cy="269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6E5EF"/>
                </a:solidFill>
                <a:latin typeface="Consolas"/>
                <a:ea typeface="Consolas"/>
                <a:cs typeface="Consolas"/>
                <a:sym typeface="Consolas"/>
              </a:rPr>
              <a:t>// React Component</a:t>
            </a:r>
          </a:p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6E5EF"/>
                </a:solidFill>
                <a:latin typeface="Consolas"/>
                <a:ea typeface="Consolas"/>
                <a:cs typeface="Consolas"/>
                <a:sym typeface="Consolas"/>
              </a:rPr>
              <a:t>import React from 'react';</a:t>
            </a: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6E5EF"/>
                </a:solidFill>
                <a:latin typeface="Consolas"/>
                <a:ea typeface="Consolas"/>
                <a:cs typeface="Consolas"/>
                <a:sym typeface="Consolas"/>
              </a:rPr>
              <a:t>const ProductCard = ({ product }) =&gt; {</a:t>
            </a:r>
          </a:p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6E5EF"/>
                </a:solidFill>
                <a:latin typeface="Consolas"/>
                <a:ea typeface="Consolas"/>
                <a:cs typeface="Consolas"/>
                <a:sym typeface="Consolas"/>
              </a:rPr>
              <a:t>  return (</a:t>
            </a:r>
          </a:p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6E5E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361" y="5733901"/>
            <a:ext cx="3784996" cy="48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{product.name}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8361" y="6532810"/>
            <a:ext cx="16411277" cy="5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{product.description}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361" y="7263110"/>
            <a:ext cx="16411277" cy="5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Price: {product.price}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38361" y="8079135"/>
            <a:ext cx="1823591" cy="737146"/>
          </a:xfrm>
          <a:custGeom>
            <a:avLst/>
            <a:gdLst/>
            <a:ahLst/>
            <a:cxnLst/>
            <a:rect r="r" b="b" t="t" l="l"/>
            <a:pathLst>
              <a:path h="737146" w="1823591">
                <a:moveTo>
                  <a:pt x="0" y="0"/>
                </a:moveTo>
                <a:lnTo>
                  <a:pt x="1823591" y="0"/>
                </a:lnTo>
                <a:lnTo>
                  <a:pt x="1823591" y="737146"/>
                </a:lnTo>
                <a:lnTo>
                  <a:pt x="0" y="737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" t="0" r="-134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8361" y="9032081"/>
            <a:ext cx="16411277" cy="5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); }; export default ProductCard;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216372"/>
            <a:ext cx="7040612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Output Screenshots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1047155" y="2713881"/>
            <a:ext cx="7872412" cy="4865489"/>
          </a:xfrm>
          <a:custGeom>
            <a:avLst/>
            <a:gdLst/>
            <a:ahLst/>
            <a:cxnLst/>
            <a:rect r="r" b="b" t="t" l="l"/>
            <a:pathLst>
              <a:path h="4865489" w="7872412">
                <a:moveTo>
                  <a:pt x="0" y="0"/>
                </a:moveTo>
                <a:lnTo>
                  <a:pt x="7872412" y="0"/>
                </a:lnTo>
                <a:lnTo>
                  <a:pt x="7872412" y="4865489"/>
                </a:lnTo>
                <a:lnTo>
                  <a:pt x="0" y="4865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" t="0" r="-1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7943850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Product Listing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8477548"/>
            <a:ext cx="7872412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can browse and add products to their cart.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368284" y="2713881"/>
            <a:ext cx="7872561" cy="4865489"/>
          </a:xfrm>
          <a:custGeom>
            <a:avLst/>
            <a:gdLst/>
            <a:ahLst/>
            <a:cxnLst/>
            <a:rect r="r" b="b" t="t" l="l"/>
            <a:pathLst>
              <a:path h="4865489" w="7872561">
                <a:moveTo>
                  <a:pt x="0" y="0"/>
                </a:moveTo>
                <a:lnTo>
                  <a:pt x="7872561" y="0"/>
                </a:lnTo>
                <a:lnTo>
                  <a:pt x="7872561" y="4865489"/>
                </a:lnTo>
                <a:lnTo>
                  <a:pt x="0" y="486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68284" y="7943850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Seamless Checkout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68284" y="8477548"/>
            <a:ext cx="787256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checkout process is streamlined and user-friendly.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740200"/>
          </a:xfrm>
          <a:custGeom>
            <a:avLst/>
            <a:gdLst/>
            <a:ahLst/>
            <a:cxnLst/>
            <a:rect r="r" b="b" t="t" l="l"/>
            <a:pathLst>
              <a:path h="3740200" w="182880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" r="0" b="-4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5133975"/>
            <a:ext cx="7040612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Conclusion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6818262"/>
            <a:ext cx="523577" cy="523577"/>
            <a:chOff x="0" y="0"/>
            <a:chExt cx="698103" cy="698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119" cy="698119"/>
            </a:xfrm>
            <a:custGeom>
              <a:avLst/>
              <a:gdLst/>
              <a:ahLst/>
              <a:cxnLst/>
              <a:rect r="r" b="b" t="t" l="l"/>
              <a:pathLst>
                <a:path h="698119" w="69811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38302" y="0"/>
                  </a:lnTo>
                  <a:cubicBezTo>
                    <a:pt x="671322" y="0"/>
                    <a:pt x="698119" y="26797"/>
                    <a:pt x="698119" y="59817"/>
                  </a:cubicBezTo>
                  <a:lnTo>
                    <a:pt x="698119" y="638302"/>
                  </a:lnTo>
                  <a:cubicBezTo>
                    <a:pt x="698119" y="671322"/>
                    <a:pt x="671322" y="698119"/>
                    <a:pt x="638302" y="698119"/>
                  </a:cubicBezTo>
                  <a:lnTo>
                    <a:pt x="59817" y="698119"/>
                  </a:lnTo>
                  <a:cubicBezTo>
                    <a:pt x="26797" y="698119"/>
                    <a:pt x="0" y="671322"/>
                    <a:pt x="0" y="63830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69876" y="6808737"/>
            <a:ext cx="606415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Transformative Shopping Experience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9876" y="7342435"/>
            <a:ext cx="7124551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MERN-based grocery webapp revolutionizes the online shopping experience, providing customers with a seamless, personalized, and convenient platform.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93572" y="6818262"/>
            <a:ext cx="523577" cy="523577"/>
            <a:chOff x="0" y="0"/>
            <a:chExt cx="698103" cy="6981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119" cy="698119"/>
            </a:xfrm>
            <a:custGeom>
              <a:avLst/>
              <a:gdLst/>
              <a:ahLst/>
              <a:cxnLst/>
              <a:rect r="r" b="b" t="t" l="l"/>
              <a:pathLst>
                <a:path h="698119" w="69811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38302" y="0"/>
                  </a:lnTo>
                  <a:cubicBezTo>
                    <a:pt x="671322" y="0"/>
                    <a:pt x="698119" y="26797"/>
                    <a:pt x="698119" y="59817"/>
                  </a:cubicBezTo>
                  <a:lnTo>
                    <a:pt x="698119" y="638302"/>
                  </a:lnTo>
                  <a:cubicBezTo>
                    <a:pt x="698119" y="671322"/>
                    <a:pt x="671322" y="698119"/>
                    <a:pt x="638302" y="698119"/>
                  </a:cubicBezTo>
                  <a:lnTo>
                    <a:pt x="59817" y="698119"/>
                  </a:lnTo>
                  <a:cubicBezTo>
                    <a:pt x="26797" y="698119"/>
                    <a:pt x="0" y="671322"/>
                    <a:pt x="0" y="63830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116294" y="6808737"/>
            <a:ext cx="4127450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Proven Technology Stack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16294" y="7342435"/>
            <a:ext cx="7124551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MERN stack ensures a secure, scalable, and reliable solution that can adapt to the evolving needs of the grocery industry.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DAGXvlzjjmY</dc:identifier>
  <dcterms:modified xsi:type="dcterms:W3CDTF">2011-08-01T06:04:30Z</dcterms:modified>
  <cp:revision>1</cp:revision>
  <dc:title>Grocery-Webapp-Using-MERN-Stack.pptx</dc:title>
</cp:coreProperties>
</file>